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9" r:id="rId5"/>
    <p:sldId id="270" r:id="rId6"/>
    <p:sldId id="262" r:id="rId7"/>
    <p:sldId id="263" r:id="rId8"/>
    <p:sldId id="267" r:id="rId9"/>
    <p:sldId id="266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 Locs, For. Tech. - Silviculture, BCTS TCC" initials="JVL" lastIdx="1" clrIdx="0">
    <p:extLst>
      <p:ext uri="{19B8F6BF-5375-455C-9EA6-DF929625EA0E}">
        <p15:presenceInfo xmlns:p15="http://schemas.microsoft.com/office/powerpoint/2012/main" userId="Jon Locs, For. Tech. - Silviculture, BCTS TC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BFCD8-862A-4D17-8337-B4ADB4DCBA2D}" v="1" dt="2021-09-21T18:35:43.513"/>
    <p1510:client id="{8EC6E215-1FD6-44C0-985D-82F8546AB88B}" v="3" dt="2021-09-21T20:54:53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cs, Jonathan FLNR:EX" userId="7db26cd9-f242-417d-acd9-d364c9b13217" providerId="ADAL" clId="{8EC6E215-1FD6-44C0-985D-82F8546AB88B}"/>
    <pc:docChg chg="undo custSel delSld modSld sldOrd">
      <pc:chgData name="Locs, Jonathan FLNR:EX" userId="7db26cd9-f242-417d-acd9-d364c9b13217" providerId="ADAL" clId="{8EC6E215-1FD6-44C0-985D-82F8546AB88B}" dt="2021-09-21T20:56:11.751" v="603" actId="1076"/>
      <pc:docMkLst>
        <pc:docMk/>
      </pc:docMkLst>
      <pc:sldChg chg="addSp delSp modSp mod setBg setClrOvrMap">
        <pc:chgData name="Locs, Jonathan FLNR:EX" userId="7db26cd9-f242-417d-acd9-d364c9b13217" providerId="ADAL" clId="{8EC6E215-1FD6-44C0-985D-82F8546AB88B}" dt="2021-09-21T20:19:13.689" v="269" actId="20577"/>
        <pc:sldMkLst>
          <pc:docMk/>
          <pc:sldMk cId="3453777588" sldId="256"/>
        </pc:sldMkLst>
        <pc:spChg chg="mod">
          <ac:chgData name="Locs, Jonathan FLNR:EX" userId="7db26cd9-f242-417d-acd9-d364c9b13217" providerId="ADAL" clId="{8EC6E215-1FD6-44C0-985D-82F8546AB88B}" dt="2021-09-21T20:19:13.689" v="269" actId="20577"/>
          <ac:spMkLst>
            <pc:docMk/>
            <pc:sldMk cId="3453777588" sldId="256"/>
            <ac:spMk id="2" creationId="{B043CEEA-9F0D-4009-9022-8892EEADB3A2}"/>
          </ac:spMkLst>
        </pc:spChg>
        <pc:spChg chg="del mod">
          <ac:chgData name="Locs, Jonathan FLNR:EX" userId="7db26cd9-f242-417d-acd9-d364c9b13217" providerId="ADAL" clId="{8EC6E215-1FD6-44C0-985D-82F8546AB88B}" dt="2021-09-21T20:18:03.541" v="249" actId="478"/>
          <ac:spMkLst>
            <pc:docMk/>
            <pc:sldMk cId="3453777588" sldId="256"/>
            <ac:spMk id="3" creationId="{D21A78F2-3430-4E64-A597-E089FA2CD4F4}"/>
          </ac:spMkLst>
        </pc:spChg>
        <pc:spChg chg="add">
          <ac:chgData name="Locs, Jonathan FLNR:EX" userId="7db26cd9-f242-417d-acd9-d364c9b13217" providerId="ADAL" clId="{8EC6E215-1FD6-44C0-985D-82F8546AB88B}" dt="2021-09-21T20:17:17.913" v="243" actId="26606"/>
          <ac:spMkLst>
            <pc:docMk/>
            <pc:sldMk cId="3453777588" sldId="256"/>
            <ac:spMk id="9" creationId="{0DE6A193-4755-479A-BC6F-A7EBCA73BE1A}"/>
          </ac:spMkLst>
        </pc:spChg>
        <pc:spChg chg="add">
          <ac:chgData name="Locs, Jonathan FLNR:EX" userId="7db26cd9-f242-417d-acd9-d364c9b13217" providerId="ADAL" clId="{8EC6E215-1FD6-44C0-985D-82F8546AB88B}" dt="2021-09-21T20:17:17.913" v="243" actId="26606"/>
          <ac:spMkLst>
            <pc:docMk/>
            <pc:sldMk cId="3453777588" sldId="256"/>
            <ac:spMk id="11" creationId="{AB8B8498-A488-40AF-99EB-F622ED9AD6B8}"/>
          </ac:spMkLst>
        </pc:spChg>
        <pc:spChg chg="add">
          <ac:chgData name="Locs, Jonathan FLNR:EX" userId="7db26cd9-f242-417d-acd9-d364c9b13217" providerId="ADAL" clId="{8EC6E215-1FD6-44C0-985D-82F8546AB88B}" dt="2021-09-21T20:17:17.913" v="243" actId="26606"/>
          <ac:spMkLst>
            <pc:docMk/>
            <pc:sldMk cId="3453777588" sldId="256"/>
            <ac:spMk id="13" creationId="{2F033D07-FE42-4E5C-A00A-FFE1D42C0FFD}"/>
          </ac:spMkLst>
        </pc:spChg>
        <pc:picChg chg="add mod ord">
          <ac:chgData name="Locs, Jonathan FLNR:EX" userId="7db26cd9-f242-417d-acd9-d364c9b13217" providerId="ADAL" clId="{8EC6E215-1FD6-44C0-985D-82F8546AB88B}" dt="2021-09-21T20:17:17.913" v="243" actId="26606"/>
          <ac:picMkLst>
            <pc:docMk/>
            <pc:sldMk cId="3453777588" sldId="256"/>
            <ac:picMk id="4" creationId="{873D00A0-179E-4FD2-84B9-AE0E2E6C125F}"/>
          </ac:picMkLst>
        </pc:picChg>
      </pc:sldChg>
      <pc:sldChg chg="del">
        <pc:chgData name="Locs, Jonathan FLNR:EX" userId="7db26cd9-f242-417d-acd9-d364c9b13217" providerId="ADAL" clId="{8EC6E215-1FD6-44C0-985D-82F8546AB88B}" dt="2021-09-21T20:19:26.183" v="270" actId="47"/>
        <pc:sldMkLst>
          <pc:docMk/>
          <pc:sldMk cId="2836455879" sldId="257"/>
        </pc:sldMkLst>
      </pc:sldChg>
      <pc:sldChg chg="addSp modSp mod">
        <pc:chgData name="Locs, Jonathan FLNR:EX" userId="7db26cd9-f242-417d-acd9-d364c9b13217" providerId="ADAL" clId="{8EC6E215-1FD6-44C0-985D-82F8546AB88B}" dt="2021-09-21T19:20:31.756" v="112" actId="1076"/>
        <pc:sldMkLst>
          <pc:docMk/>
          <pc:sldMk cId="4221873000" sldId="258"/>
        </pc:sldMkLst>
        <pc:spChg chg="add mod ord">
          <ac:chgData name="Locs, Jonathan FLNR:EX" userId="7db26cd9-f242-417d-acd9-d364c9b13217" providerId="ADAL" clId="{8EC6E215-1FD6-44C0-985D-82F8546AB88B}" dt="2021-09-21T19:17:42.722" v="93" actId="17032"/>
          <ac:spMkLst>
            <pc:docMk/>
            <pc:sldMk cId="4221873000" sldId="258"/>
            <ac:spMk id="2" creationId="{D752F967-687C-4B0D-A4F0-2FD0EBDA3AA2}"/>
          </ac:spMkLst>
        </pc:spChg>
        <pc:spChg chg="mod ord">
          <ac:chgData name="Locs, Jonathan FLNR:EX" userId="7db26cd9-f242-417d-acd9-d364c9b13217" providerId="ADAL" clId="{8EC6E215-1FD6-44C0-985D-82F8546AB88B}" dt="2021-09-21T19:20:07.885" v="109" actId="1076"/>
          <ac:spMkLst>
            <pc:docMk/>
            <pc:sldMk cId="4221873000" sldId="258"/>
            <ac:spMk id="6" creationId="{602BD895-1AB1-466B-B990-23D2845C7255}"/>
          </ac:spMkLst>
        </pc:spChg>
        <pc:spChg chg="mod">
          <ac:chgData name="Locs, Jonathan FLNR:EX" userId="7db26cd9-f242-417d-acd9-d364c9b13217" providerId="ADAL" clId="{8EC6E215-1FD6-44C0-985D-82F8546AB88B}" dt="2021-09-21T19:20:31.756" v="112" actId="1076"/>
          <ac:spMkLst>
            <pc:docMk/>
            <pc:sldMk cId="4221873000" sldId="258"/>
            <ac:spMk id="7" creationId="{A2D9BE5C-3095-4886-AC8D-8896BCAF11E6}"/>
          </ac:spMkLst>
        </pc:spChg>
        <pc:spChg chg="mod">
          <ac:chgData name="Locs, Jonathan FLNR:EX" userId="7db26cd9-f242-417d-acd9-d364c9b13217" providerId="ADAL" clId="{8EC6E215-1FD6-44C0-985D-82F8546AB88B}" dt="2021-09-21T19:20:26.787" v="111" actId="1076"/>
          <ac:spMkLst>
            <pc:docMk/>
            <pc:sldMk cId="4221873000" sldId="258"/>
            <ac:spMk id="8" creationId="{3DEC8CAE-5685-4F89-BB93-CB1370433298}"/>
          </ac:spMkLst>
        </pc:spChg>
        <pc:spChg chg="add mod">
          <ac:chgData name="Locs, Jonathan FLNR:EX" userId="7db26cd9-f242-417d-acd9-d364c9b13217" providerId="ADAL" clId="{8EC6E215-1FD6-44C0-985D-82F8546AB88B}" dt="2021-09-21T19:15:44.554" v="66" actId="1076"/>
          <ac:spMkLst>
            <pc:docMk/>
            <pc:sldMk cId="4221873000" sldId="258"/>
            <ac:spMk id="9" creationId="{E7A4C92F-D779-496E-A797-FE2637CD6EF8}"/>
          </ac:spMkLst>
        </pc:spChg>
      </pc:sldChg>
      <pc:sldChg chg="addSp delSp modSp mod addCm delCm">
        <pc:chgData name="Locs, Jonathan FLNR:EX" userId="7db26cd9-f242-417d-acd9-d364c9b13217" providerId="ADAL" clId="{8EC6E215-1FD6-44C0-985D-82F8546AB88B}" dt="2021-09-21T20:55:26.217" v="601" actId="13822"/>
        <pc:sldMkLst>
          <pc:docMk/>
          <pc:sldMk cId="277032382" sldId="259"/>
        </pc:sldMkLst>
        <pc:spChg chg="del mod">
          <ac:chgData name="Locs, Jonathan FLNR:EX" userId="7db26cd9-f242-417d-acd9-d364c9b13217" providerId="ADAL" clId="{8EC6E215-1FD6-44C0-985D-82F8546AB88B}" dt="2021-09-21T20:16:35.537" v="237" actId="478"/>
          <ac:spMkLst>
            <pc:docMk/>
            <pc:sldMk cId="277032382" sldId="259"/>
            <ac:spMk id="2" creationId="{0DD58E93-7393-4DEA-BD27-5F3A900D61CD}"/>
          </ac:spMkLst>
        </pc:spChg>
        <pc:spChg chg="add mod">
          <ac:chgData name="Locs, Jonathan FLNR:EX" userId="7db26cd9-f242-417d-acd9-d364c9b13217" providerId="ADAL" clId="{8EC6E215-1FD6-44C0-985D-82F8546AB88B}" dt="2021-09-21T20:55:26.217" v="601" actId="13822"/>
          <ac:spMkLst>
            <pc:docMk/>
            <pc:sldMk cId="277032382" sldId="259"/>
            <ac:spMk id="2" creationId="{FC222B2E-5A9D-4DE3-888F-2D6F9D9AEED3}"/>
          </ac:spMkLst>
        </pc:spChg>
        <pc:spChg chg="del">
          <ac:chgData name="Locs, Jonathan FLNR:EX" userId="7db26cd9-f242-417d-acd9-d364c9b13217" providerId="ADAL" clId="{8EC6E215-1FD6-44C0-985D-82F8546AB88B}" dt="2021-09-21T20:16:33.705" v="236" actId="478"/>
          <ac:spMkLst>
            <pc:docMk/>
            <pc:sldMk cId="277032382" sldId="259"/>
            <ac:spMk id="3" creationId="{12CA3FEC-AFCC-4A49-B24F-A9DCE7622841}"/>
          </ac:spMkLst>
        </pc:spChg>
        <pc:spChg chg="add del mod">
          <ac:chgData name="Locs, Jonathan FLNR:EX" userId="7db26cd9-f242-417d-acd9-d364c9b13217" providerId="ADAL" clId="{8EC6E215-1FD6-44C0-985D-82F8546AB88B}" dt="2021-09-21T20:16:37.658" v="238" actId="478"/>
          <ac:spMkLst>
            <pc:docMk/>
            <pc:sldMk cId="277032382" sldId="259"/>
            <ac:spMk id="5" creationId="{1ED3FD34-6CFE-4376-9BA6-0DB2E021ECA6}"/>
          </ac:spMkLst>
        </pc:spChg>
        <pc:spChg chg="add mod">
          <ac:chgData name="Locs, Jonathan FLNR:EX" userId="7db26cd9-f242-417d-acd9-d364c9b13217" providerId="ADAL" clId="{8EC6E215-1FD6-44C0-985D-82F8546AB88B}" dt="2021-09-21T20:44:21.409" v="455" actId="1076"/>
          <ac:spMkLst>
            <pc:docMk/>
            <pc:sldMk cId="277032382" sldId="259"/>
            <ac:spMk id="10" creationId="{44D27C45-8166-48A4-93FB-CB09E4DF6311}"/>
          </ac:spMkLst>
        </pc:spChg>
        <pc:spChg chg="add del">
          <ac:chgData name="Locs, Jonathan FLNR:EX" userId="7db26cd9-f242-417d-acd9-d364c9b13217" providerId="ADAL" clId="{8EC6E215-1FD6-44C0-985D-82F8546AB88B}" dt="2021-09-21T20:40:53.980" v="366" actId="11529"/>
          <ac:spMkLst>
            <pc:docMk/>
            <pc:sldMk cId="277032382" sldId="259"/>
            <ac:spMk id="11" creationId="{9134D1DC-7823-42E9-9156-4AFB66DD974E}"/>
          </ac:spMkLst>
        </pc:spChg>
        <pc:spChg chg="add mod">
          <ac:chgData name="Locs, Jonathan FLNR:EX" userId="7db26cd9-f242-417d-acd9-d364c9b13217" providerId="ADAL" clId="{8EC6E215-1FD6-44C0-985D-82F8546AB88B}" dt="2021-09-21T20:44:31.242" v="457" actId="1076"/>
          <ac:spMkLst>
            <pc:docMk/>
            <pc:sldMk cId="277032382" sldId="259"/>
            <ac:spMk id="15" creationId="{4496534B-B411-4078-B88D-841C93A2712C}"/>
          </ac:spMkLst>
        </pc:spChg>
        <pc:spChg chg="add del mod">
          <ac:chgData name="Locs, Jonathan FLNR:EX" userId="7db26cd9-f242-417d-acd9-d364c9b13217" providerId="ADAL" clId="{8EC6E215-1FD6-44C0-985D-82F8546AB88B}" dt="2021-09-21T20:43:40.758" v="443"/>
          <ac:spMkLst>
            <pc:docMk/>
            <pc:sldMk cId="277032382" sldId="259"/>
            <ac:spMk id="16" creationId="{912CE221-1E6C-4F69-832A-E592D8EE8E90}"/>
          </ac:spMkLst>
        </pc:spChg>
        <pc:spChg chg="add mod">
          <ac:chgData name="Locs, Jonathan FLNR:EX" userId="7db26cd9-f242-417d-acd9-d364c9b13217" providerId="ADAL" clId="{8EC6E215-1FD6-44C0-985D-82F8546AB88B}" dt="2021-09-21T20:46:14.986" v="493" actId="14100"/>
          <ac:spMkLst>
            <pc:docMk/>
            <pc:sldMk cId="277032382" sldId="259"/>
            <ac:spMk id="17" creationId="{5D81F798-415D-49DA-982A-8ACA3B88651B}"/>
          </ac:spMkLst>
        </pc:spChg>
        <pc:spChg chg="add mod">
          <ac:chgData name="Locs, Jonathan FLNR:EX" userId="7db26cd9-f242-417d-acd9-d364c9b13217" providerId="ADAL" clId="{8EC6E215-1FD6-44C0-985D-82F8546AB88B}" dt="2021-09-21T20:49:21.931" v="546" actId="1076"/>
          <ac:spMkLst>
            <pc:docMk/>
            <pc:sldMk cId="277032382" sldId="259"/>
            <ac:spMk id="20" creationId="{ED300756-003F-4D53-BFE7-25CE4FFC14E1}"/>
          </ac:spMkLst>
        </pc:spChg>
        <pc:graphicFrameChg chg="add mod">
          <ac:chgData name="Locs, Jonathan FLNR:EX" userId="7db26cd9-f242-417d-acd9-d364c9b13217" providerId="ADAL" clId="{8EC6E215-1FD6-44C0-985D-82F8546AB88B}" dt="2021-09-21T20:29:14.598" v="279" actId="14100"/>
          <ac:graphicFrameMkLst>
            <pc:docMk/>
            <pc:sldMk cId="277032382" sldId="259"/>
            <ac:graphicFrameMk id="9" creationId="{F800DB37-ED21-44B1-BD82-A285599D090F}"/>
          </ac:graphicFrameMkLst>
        </pc:graphicFrameChg>
        <pc:picChg chg="add mod">
          <ac:chgData name="Locs, Jonathan FLNR:EX" userId="7db26cd9-f242-417d-acd9-d364c9b13217" providerId="ADAL" clId="{8EC6E215-1FD6-44C0-985D-82F8546AB88B}" dt="2021-09-21T20:16:42.794" v="240"/>
          <ac:picMkLst>
            <pc:docMk/>
            <pc:sldMk cId="277032382" sldId="259"/>
            <ac:picMk id="6" creationId="{6E91DF08-00B7-4E5A-85ED-3021E9DA9EFC}"/>
          </ac:picMkLst>
        </pc:picChg>
        <pc:picChg chg="add del mod">
          <ac:chgData name="Locs, Jonathan FLNR:EX" userId="7db26cd9-f242-417d-acd9-d364c9b13217" providerId="ADAL" clId="{8EC6E215-1FD6-44C0-985D-82F8546AB88B}" dt="2021-09-21T20:19:31.843" v="271" actId="478"/>
          <ac:picMkLst>
            <pc:docMk/>
            <pc:sldMk cId="277032382" sldId="259"/>
            <ac:picMk id="7" creationId="{E3D3CEBB-3853-4EC4-8BF3-61A8D40D04B7}"/>
          </ac:picMkLst>
        </pc:picChg>
        <pc:cxnChg chg="add del mod">
          <ac:chgData name="Locs, Jonathan FLNR:EX" userId="7db26cd9-f242-417d-acd9-d364c9b13217" providerId="ADAL" clId="{8EC6E215-1FD6-44C0-985D-82F8546AB88B}" dt="2021-09-21T20:41:44.739" v="372" actId="478"/>
          <ac:cxnSpMkLst>
            <pc:docMk/>
            <pc:sldMk cId="277032382" sldId="259"/>
            <ac:cxnSpMk id="13" creationId="{F2A62EA9-0A79-4CBD-8090-DE3325A56A12}"/>
          </ac:cxnSpMkLst>
        </pc:cxnChg>
        <pc:cxnChg chg="add">
          <ac:chgData name="Locs, Jonathan FLNR:EX" userId="7db26cd9-f242-417d-acd9-d364c9b13217" providerId="ADAL" clId="{8EC6E215-1FD6-44C0-985D-82F8546AB88B}" dt="2021-09-21T20:44:52.299" v="458" actId="11529"/>
          <ac:cxnSpMkLst>
            <pc:docMk/>
            <pc:sldMk cId="277032382" sldId="259"/>
            <ac:cxnSpMk id="19" creationId="{FAB9B397-196D-491D-B1A7-5BF096A8A185}"/>
          </ac:cxnSpMkLst>
        </pc:cxnChg>
        <pc:cxnChg chg="add">
          <ac:chgData name="Locs, Jonathan FLNR:EX" userId="7db26cd9-f242-417d-acd9-d364c9b13217" providerId="ADAL" clId="{8EC6E215-1FD6-44C0-985D-82F8546AB88B}" dt="2021-09-21T20:49:33.285" v="547" actId="11529"/>
          <ac:cxnSpMkLst>
            <pc:docMk/>
            <pc:sldMk cId="277032382" sldId="259"/>
            <ac:cxnSpMk id="22" creationId="{1BF2BE60-4800-478D-BD66-EE58B42E6F85}"/>
          </ac:cxnSpMkLst>
        </pc:cxnChg>
      </pc:sldChg>
      <pc:sldChg chg="addSp delSp modSp mod">
        <pc:chgData name="Locs, Jonathan FLNR:EX" userId="7db26cd9-f242-417d-acd9-d364c9b13217" providerId="ADAL" clId="{8EC6E215-1FD6-44C0-985D-82F8546AB88B}" dt="2021-09-21T20:56:11.751" v="603" actId="1076"/>
        <pc:sldMkLst>
          <pc:docMk/>
          <pc:sldMk cId="2647939124" sldId="260"/>
        </pc:sldMkLst>
        <pc:spChg chg="del">
          <ac:chgData name="Locs, Jonathan FLNR:EX" userId="7db26cd9-f242-417d-acd9-d364c9b13217" providerId="ADAL" clId="{8EC6E215-1FD6-44C0-985D-82F8546AB88B}" dt="2021-09-21T20:30:27.179" v="283" actId="478"/>
          <ac:spMkLst>
            <pc:docMk/>
            <pc:sldMk cId="2647939124" sldId="260"/>
            <ac:spMk id="2" creationId="{9B9F8626-751B-44A2-ACB3-0EF0635F21BC}"/>
          </ac:spMkLst>
        </pc:spChg>
        <pc:spChg chg="add del">
          <ac:chgData name="Locs, Jonathan FLNR:EX" userId="7db26cd9-f242-417d-acd9-d364c9b13217" providerId="ADAL" clId="{8EC6E215-1FD6-44C0-985D-82F8546AB88B}" dt="2021-09-21T20:30:28.627" v="284" actId="478"/>
          <ac:spMkLst>
            <pc:docMk/>
            <pc:sldMk cId="2647939124" sldId="260"/>
            <ac:spMk id="3" creationId="{75569E67-D6B6-4086-A567-EC0289199029}"/>
          </ac:spMkLst>
        </pc:spChg>
        <pc:spChg chg="add del mod">
          <ac:chgData name="Locs, Jonathan FLNR:EX" userId="7db26cd9-f242-417d-acd9-d364c9b13217" providerId="ADAL" clId="{8EC6E215-1FD6-44C0-985D-82F8546AB88B}" dt="2021-09-21T20:31:26.720" v="287"/>
          <ac:spMkLst>
            <pc:docMk/>
            <pc:sldMk cId="2647939124" sldId="260"/>
            <ac:spMk id="7" creationId="{50C942F0-0F99-4504-BCAC-281E857273E4}"/>
          </ac:spMkLst>
        </pc:spChg>
        <pc:graphicFrameChg chg="add mod">
          <ac:chgData name="Locs, Jonathan FLNR:EX" userId="7db26cd9-f242-417d-acd9-d364c9b13217" providerId="ADAL" clId="{8EC6E215-1FD6-44C0-985D-82F8546AB88B}" dt="2021-09-21T20:56:11.751" v="603" actId="1076"/>
          <ac:graphicFrameMkLst>
            <pc:docMk/>
            <pc:sldMk cId="2647939124" sldId="260"/>
            <ac:graphicFrameMk id="2" creationId="{8483F8AD-39AC-4CD2-A09A-1D97869214B3}"/>
          </ac:graphicFrameMkLst>
        </pc:graphicFrameChg>
        <pc:graphicFrameChg chg="add del mod">
          <ac:chgData name="Locs, Jonathan FLNR:EX" userId="7db26cd9-f242-417d-acd9-d364c9b13217" providerId="ADAL" clId="{8EC6E215-1FD6-44C0-985D-82F8546AB88B}" dt="2021-09-21T20:30:25.132" v="282"/>
          <ac:graphicFrameMkLst>
            <pc:docMk/>
            <pc:sldMk cId="2647939124" sldId="260"/>
            <ac:graphicFrameMk id="4" creationId="{7D75D15A-EBCA-43C8-BF52-8B1A16F7ACFF}"/>
          </ac:graphicFrameMkLst>
        </pc:graphicFrameChg>
        <pc:picChg chg="add">
          <ac:chgData name="Locs, Jonathan FLNR:EX" userId="7db26cd9-f242-417d-acd9-d364c9b13217" providerId="ADAL" clId="{8EC6E215-1FD6-44C0-985D-82F8546AB88B}" dt="2021-09-21T20:38:43.747" v="306" actId="22"/>
          <ac:picMkLst>
            <pc:docMk/>
            <pc:sldMk cId="2647939124" sldId="260"/>
            <ac:picMk id="10" creationId="{17C897C5-175A-42CD-BF22-9498ED6E96BE}"/>
          </ac:picMkLst>
        </pc:picChg>
      </pc:sldChg>
      <pc:sldChg chg="addSp delSp modSp mod ord">
        <pc:chgData name="Locs, Jonathan FLNR:EX" userId="7db26cd9-f242-417d-acd9-d364c9b13217" providerId="ADAL" clId="{8EC6E215-1FD6-44C0-985D-82F8546AB88B}" dt="2021-09-21T20:37:35.101" v="305"/>
        <pc:sldMkLst>
          <pc:docMk/>
          <pc:sldMk cId="2470768996" sldId="261"/>
        </pc:sldMkLst>
        <pc:spChg chg="add del">
          <ac:chgData name="Locs, Jonathan FLNR:EX" userId="7db26cd9-f242-417d-acd9-d364c9b13217" providerId="ADAL" clId="{8EC6E215-1FD6-44C0-985D-82F8546AB88B}" dt="2021-09-21T20:37:27.643" v="303" actId="478"/>
          <ac:spMkLst>
            <pc:docMk/>
            <pc:sldMk cId="2470768996" sldId="261"/>
            <ac:spMk id="2" creationId="{CA1B5FA0-87FF-4582-9413-77BD0F9CE399}"/>
          </ac:spMkLst>
        </pc:spChg>
        <pc:spChg chg="add del">
          <ac:chgData name="Locs, Jonathan FLNR:EX" userId="7db26cd9-f242-417d-acd9-d364c9b13217" providerId="ADAL" clId="{8EC6E215-1FD6-44C0-985D-82F8546AB88B}" dt="2021-09-21T20:37:26.220" v="302" actId="478"/>
          <ac:spMkLst>
            <pc:docMk/>
            <pc:sldMk cId="2470768996" sldId="261"/>
            <ac:spMk id="3" creationId="{B1111FBE-C7A0-4976-94F7-04CE9F2F4848}"/>
          </ac:spMkLst>
        </pc:spChg>
        <pc:graphicFrameChg chg="add del mod">
          <ac:chgData name="Locs, Jonathan FLNR:EX" userId="7db26cd9-f242-417d-acd9-d364c9b13217" providerId="ADAL" clId="{8EC6E215-1FD6-44C0-985D-82F8546AB88B}" dt="2021-09-21T20:36:09.339" v="300"/>
          <ac:graphicFrameMkLst>
            <pc:docMk/>
            <pc:sldMk cId="2470768996" sldId="261"/>
            <ac:graphicFrameMk id="8" creationId="{F0310BD2-D859-4192-8491-05A7D7A7C3CC}"/>
          </ac:graphicFrameMkLst>
        </pc:graphicFrameChg>
        <pc:picChg chg="add del mod">
          <ac:chgData name="Locs, Jonathan FLNR:EX" userId="7db26cd9-f242-417d-acd9-d364c9b13217" providerId="ADAL" clId="{8EC6E215-1FD6-44C0-985D-82F8546AB88B}" dt="2021-09-21T20:34:17.428" v="292" actId="931"/>
          <ac:picMkLst>
            <pc:docMk/>
            <pc:sldMk cId="2470768996" sldId="261"/>
            <ac:picMk id="7" creationId="{0477E165-0A94-4678-A186-FBB7F7B53CAA}"/>
          </ac:picMkLst>
        </pc:picChg>
        <pc:picChg chg="add">
          <ac:chgData name="Locs, Jonathan FLNR:EX" userId="7db26cd9-f242-417d-acd9-d364c9b13217" providerId="ADAL" clId="{8EC6E215-1FD6-44C0-985D-82F8546AB88B}" dt="2021-09-21T20:37:19.859" v="301" actId="22"/>
          <ac:picMkLst>
            <pc:docMk/>
            <pc:sldMk cId="2470768996" sldId="261"/>
            <ac:picMk id="10" creationId="{500EF472-D5AE-48B1-89B7-CE7C69EAF40C}"/>
          </ac:picMkLst>
        </pc:picChg>
      </pc:sldChg>
    </pc:docChg>
  </pc:docChgLst>
  <pc:docChgLst>
    <pc:chgData name="Locs, Jonathan FLNR:EX" userId="7db26cd9-f242-417d-acd9-d364c9b13217" providerId="ADAL" clId="{0B1BFCD8-862A-4D17-8337-B4ADB4DCBA2D}"/>
    <pc:docChg chg="custSel addSld modSld">
      <pc:chgData name="Locs, Jonathan FLNR:EX" userId="7db26cd9-f242-417d-acd9-d364c9b13217" providerId="ADAL" clId="{0B1BFCD8-862A-4D17-8337-B4ADB4DCBA2D}" dt="2021-09-21T18:41:52.119" v="209" actId="680"/>
      <pc:docMkLst>
        <pc:docMk/>
      </pc:docMkLst>
      <pc:sldChg chg="modSp mod">
        <pc:chgData name="Locs, Jonathan FLNR:EX" userId="7db26cd9-f242-417d-acd9-d364c9b13217" providerId="ADAL" clId="{0B1BFCD8-862A-4D17-8337-B4ADB4DCBA2D}" dt="2021-09-21T18:19:11.566" v="52" actId="20577"/>
        <pc:sldMkLst>
          <pc:docMk/>
          <pc:sldMk cId="3453777588" sldId="256"/>
        </pc:sldMkLst>
        <pc:spChg chg="mod">
          <ac:chgData name="Locs, Jonathan FLNR:EX" userId="7db26cd9-f242-417d-acd9-d364c9b13217" providerId="ADAL" clId="{0B1BFCD8-862A-4D17-8337-B4ADB4DCBA2D}" dt="2021-09-21T18:19:11.566" v="52" actId="20577"/>
          <ac:spMkLst>
            <pc:docMk/>
            <pc:sldMk cId="3453777588" sldId="256"/>
            <ac:spMk id="2" creationId="{B043CEEA-9F0D-4009-9022-8892EEADB3A2}"/>
          </ac:spMkLst>
        </pc:spChg>
      </pc:sldChg>
      <pc:sldChg chg="addSp delSp modSp new mod">
        <pc:chgData name="Locs, Jonathan FLNR:EX" userId="7db26cd9-f242-417d-acd9-d364c9b13217" providerId="ADAL" clId="{0B1BFCD8-862A-4D17-8337-B4ADB4DCBA2D}" dt="2021-09-21T18:27:05.361" v="58" actId="14100"/>
        <pc:sldMkLst>
          <pc:docMk/>
          <pc:sldMk cId="2836455879" sldId="257"/>
        </pc:sldMkLst>
        <pc:spChg chg="del">
          <ac:chgData name="Locs, Jonathan FLNR:EX" userId="7db26cd9-f242-417d-acd9-d364c9b13217" providerId="ADAL" clId="{0B1BFCD8-862A-4D17-8337-B4ADB4DCBA2D}" dt="2021-09-21T18:26:51.063" v="54" actId="478"/>
          <ac:spMkLst>
            <pc:docMk/>
            <pc:sldMk cId="2836455879" sldId="257"/>
            <ac:spMk id="2" creationId="{753CBBF2-89C4-44B5-A90F-C4E97C6524D8}"/>
          </ac:spMkLst>
        </pc:spChg>
        <pc:spChg chg="del">
          <ac:chgData name="Locs, Jonathan FLNR:EX" userId="7db26cd9-f242-417d-acd9-d364c9b13217" providerId="ADAL" clId="{0B1BFCD8-862A-4D17-8337-B4ADB4DCBA2D}" dt="2021-09-21T18:26:52.327" v="55" actId="478"/>
          <ac:spMkLst>
            <pc:docMk/>
            <pc:sldMk cId="2836455879" sldId="257"/>
            <ac:spMk id="3" creationId="{ED693AEB-3BE7-4CE1-93A1-BDC7456F3337}"/>
          </ac:spMkLst>
        </pc:spChg>
        <pc:picChg chg="add mod">
          <ac:chgData name="Locs, Jonathan FLNR:EX" userId="7db26cd9-f242-417d-acd9-d364c9b13217" providerId="ADAL" clId="{0B1BFCD8-862A-4D17-8337-B4ADB4DCBA2D}" dt="2021-09-21T18:27:05.361" v="58" actId="14100"/>
          <ac:picMkLst>
            <pc:docMk/>
            <pc:sldMk cId="2836455879" sldId="257"/>
            <ac:picMk id="5" creationId="{42E138F7-0625-4865-AD5E-F68659BE27F6}"/>
          </ac:picMkLst>
        </pc:picChg>
      </pc:sldChg>
      <pc:sldChg chg="addSp delSp modSp new mod">
        <pc:chgData name="Locs, Jonathan FLNR:EX" userId="7db26cd9-f242-417d-acd9-d364c9b13217" providerId="ADAL" clId="{0B1BFCD8-862A-4D17-8337-B4ADB4DCBA2D}" dt="2021-09-21T18:41:37.145" v="205" actId="1076"/>
        <pc:sldMkLst>
          <pc:docMk/>
          <pc:sldMk cId="4221873000" sldId="258"/>
        </pc:sldMkLst>
        <pc:spChg chg="del">
          <ac:chgData name="Locs, Jonathan FLNR:EX" userId="7db26cd9-f242-417d-acd9-d364c9b13217" providerId="ADAL" clId="{0B1BFCD8-862A-4D17-8337-B4ADB4DCBA2D}" dt="2021-09-21T18:35:19.544" v="60" actId="478"/>
          <ac:spMkLst>
            <pc:docMk/>
            <pc:sldMk cId="4221873000" sldId="258"/>
            <ac:spMk id="2" creationId="{F056C179-802B-4744-87F7-700AA98973BE}"/>
          </ac:spMkLst>
        </pc:spChg>
        <pc:spChg chg="del">
          <ac:chgData name="Locs, Jonathan FLNR:EX" userId="7db26cd9-f242-417d-acd9-d364c9b13217" providerId="ADAL" clId="{0B1BFCD8-862A-4D17-8337-B4ADB4DCBA2D}" dt="2021-09-21T18:35:20.726" v="61" actId="478"/>
          <ac:spMkLst>
            <pc:docMk/>
            <pc:sldMk cId="4221873000" sldId="258"/>
            <ac:spMk id="3" creationId="{47193F09-CF47-42AD-8B33-128C2A9D2582}"/>
          </ac:spMkLst>
        </pc:spChg>
        <pc:spChg chg="add mod ord">
          <ac:chgData name="Locs, Jonathan FLNR:EX" userId="7db26cd9-f242-417d-acd9-d364c9b13217" providerId="ADAL" clId="{0B1BFCD8-862A-4D17-8337-B4ADB4DCBA2D}" dt="2021-09-21T18:41:37.145" v="205" actId="1076"/>
          <ac:spMkLst>
            <pc:docMk/>
            <pc:sldMk cId="4221873000" sldId="258"/>
            <ac:spMk id="6" creationId="{602BD895-1AB1-466B-B990-23D2845C7255}"/>
          </ac:spMkLst>
        </pc:spChg>
        <pc:spChg chg="add mod">
          <ac:chgData name="Locs, Jonathan FLNR:EX" userId="7db26cd9-f242-417d-acd9-d364c9b13217" providerId="ADAL" clId="{0B1BFCD8-862A-4D17-8337-B4ADB4DCBA2D}" dt="2021-09-21T18:41:12.992" v="203" actId="1076"/>
          <ac:spMkLst>
            <pc:docMk/>
            <pc:sldMk cId="4221873000" sldId="258"/>
            <ac:spMk id="7" creationId="{A2D9BE5C-3095-4886-AC8D-8896BCAF11E6}"/>
          </ac:spMkLst>
        </pc:spChg>
        <pc:spChg chg="add mod">
          <ac:chgData name="Locs, Jonathan FLNR:EX" userId="7db26cd9-f242-417d-acd9-d364c9b13217" providerId="ADAL" clId="{0B1BFCD8-862A-4D17-8337-B4ADB4DCBA2D}" dt="2021-09-21T18:41:28.548" v="204" actId="1076"/>
          <ac:spMkLst>
            <pc:docMk/>
            <pc:sldMk cId="4221873000" sldId="258"/>
            <ac:spMk id="8" creationId="{3DEC8CAE-5685-4F89-BB93-CB1370433298}"/>
          </ac:spMkLst>
        </pc:spChg>
        <pc:picChg chg="add">
          <ac:chgData name="Locs, Jonathan FLNR:EX" userId="7db26cd9-f242-417d-acd9-d364c9b13217" providerId="ADAL" clId="{0B1BFCD8-862A-4D17-8337-B4ADB4DCBA2D}" dt="2021-09-21T18:35:22.966" v="62" actId="22"/>
          <ac:picMkLst>
            <pc:docMk/>
            <pc:sldMk cId="4221873000" sldId="258"/>
            <ac:picMk id="5" creationId="{7568E5D5-EFA5-4F67-ADE9-8C2CE42A51D7}"/>
          </ac:picMkLst>
        </pc:picChg>
      </pc:sldChg>
      <pc:sldChg chg="new">
        <pc:chgData name="Locs, Jonathan FLNR:EX" userId="7db26cd9-f242-417d-acd9-d364c9b13217" providerId="ADAL" clId="{0B1BFCD8-862A-4D17-8337-B4ADB4DCBA2D}" dt="2021-09-21T18:41:47.101" v="206" actId="680"/>
        <pc:sldMkLst>
          <pc:docMk/>
          <pc:sldMk cId="277032382" sldId="259"/>
        </pc:sldMkLst>
      </pc:sldChg>
      <pc:sldChg chg="new">
        <pc:chgData name="Locs, Jonathan FLNR:EX" userId="7db26cd9-f242-417d-acd9-d364c9b13217" providerId="ADAL" clId="{0B1BFCD8-862A-4D17-8337-B4ADB4DCBA2D}" dt="2021-09-21T18:41:48.543" v="207" actId="680"/>
        <pc:sldMkLst>
          <pc:docMk/>
          <pc:sldMk cId="2647939124" sldId="260"/>
        </pc:sldMkLst>
      </pc:sldChg>
      <pc:sldChg chg="new">
        <pc:chgData name="Locs, Jonathan FLNR:EX" userId="7db26cd9-f242-417d-acd9-d364c9b13217" providerId="ADAL" clId="{0B1BFCD8-862A-4D17-8337-B4ADB4DCBA2D}" dt="2021-09-21T18:41:50.254" v="208" actId="680"/>
        <pc:sldMkLst>
          <pc:docMk/>
          <pc:sldMk cId="2470768996" sldId="261"/>
        </pc:sldMkLst>
      </pc:sldChg>
      <pc:sldChg chg="new">
        <pc:chgData name="Locs, Jonathan FLNR:EX" userId="7db26cd9-f242-417d-acd9-d364c9b13217" providerId="ADAL" clId="{0B1BFCD8-862A-4D17-8337-B4ADB4DCBA2D}" dt="2021-09-21T18:41:52.119" v="209" actId="680"/>
        <pc:sldMkLst>
          <pc:docMk/>
          <pc:sldMk cId="2029623733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C59D6-153F-459E-9D42-C16879C257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B12B1-1A73-4FBF-ABBE-9B3B64F61C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8F2F3-B6B7-4DD8-BFCF-DEF1777F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A3AAB-26C1-4916-A497-0553B1A6C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AF5AB-C220-4E4C-B1F0-6AC548E9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964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1A943-C516-4A24-9C8C-CEEE6D0AC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49517-CB12-46D5-8A2C-C8609C79E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A0782-9CA6-4EB1-858F-30A61C192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1F3FE-D811-47D0-A75C-CAB968422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64AA-C4B7-4B42-B85F-049E0E7E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7190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0B3F7-2173-46A5-8895-CA211028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9C7DF-3BAD-41F9-AC2E-81C43C82A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0B94C-3FE3-41E6-A774-BD3779087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FD384-9B23-46AB-AAE4-674F73B4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B129F-1480-4A8A-B56D-29FB47EFC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43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B6943-C7D7-4385-AFAB-75E538667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B2D73-7C2A-4272-9FB3-0EB0BD327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D292DE-CE66-4949-84C2-2B808B450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343D3-919E-4FCF-8BDF-5B53286AD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4D8A5-1C52-4B79-A3DB-09E4BD67C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BD13BB-26A5-4928-A236-CA68AE11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661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0035A-257C-430C-A2FA-2B92E0F09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D9051-53AE-4751-B00D-0FF3915C8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FBAA4-D30B-445E-9BB6-689A80AB8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403A8F-FDA2-40F1-8842-6037025CD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27EF3-C04A-4DFD-80A2-B4425BAA7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BBE154-CC10-48ED-BED4-B1180787D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17664B-8353-4288-A6C7-DCBAC07DD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FC26E9-7519-453A-9FAE-E42B31C7C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383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1EDDC-4878-4295-9B29-21C057948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40CDEB-5306-4598-AAFB-B1FFEA4C5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74A55E-F898-4D60-989C-F6A4581D4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4955AC-D379-4775-AA03-8D146977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201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DF62A-F5C5-44A8-8219-929A05694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A3AAFC-857C-4F8E-95E2-2DC0A893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602F6-1CCC-4C0C-AC32-BA3911BFC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764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6828A-64A8-471A-9369-F5D210443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92224-60C1-41D4-B833-F9B7D477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E97C2-4B26-4212-9A0B-05C977554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93435-FF90-49C3-912F-742519424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D3EB3-214F-4EE2-9A6D-F3583275E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E7A35-A525-437E-A4D7-9B4CDCFC3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850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7CD7-D33A-4047-B9B6-FC993B6B6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E37939-5061-419D-B712-3CA12D528B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8A6F0-FF43-4A37-9DB9-FB29FC869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61380-865D-4BD6-955E-2402B7BB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BDAC1-AAFE-4350-A96A-32C660A6B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FF2723-B54A-43DB-AFA7-EFC7B1FB6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637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CE87D-BCE1-45C4-B399-56AB3CF95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119E3F-9D1F-4133-B2EF-C38DFE5B6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F77AE-5F34-4586-A1BD-5E11D2C3F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88CBB-0EF8-4D15-8990-545249B7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BCC97-45BD-4184-BC14-62018969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094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605171-23E1-4484-A8AE-A25BCDB007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56045E-3E98-4DF3-9F78-4DB49AAC1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8E00E-755D-4FB1-9910-9997B12BD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99E27-CA95-42F1-ACB9-551D79536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B6F3E-0C63-458B-8F18-0294DA502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722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553959-92EC-4EF1-80F8-C84F14067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0B917-8E86-4FE7-81FB-361D7C9C5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07C7F-6178-4A40-A759-7F4561278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69C4F-8B5E-4851-B28C-DC88EC80958E}" type="datetimeFigureOut">
              <a:rPr lang="en-CA" smtClean="0"/>
              <a:t>2022-09-27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56A3F-B623-4F8C-B4AA-148BD4A14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087F8-BB48-4C75-BF11-67F6B6749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D02D8-72C3-49B8-BDA0-F7B35B85E75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032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locs\OneDrive%20-%20Government%20of%20BC\H-jlocs\Planting\2022%20Planting\Viewing%209-22-2021\PL23TLE001%20Allocations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oleObject" Target="file:///\\bctsdata\tcc_root\General_User_Workspace\TCC%20WILLIAMS%20LAKE\Silviculture\Jared%20Kozuki\Contracts\PL23TLE002\PL23TLE005%20Allocation%20Sheet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ur Logo">
            <a:extLst>
              <a:ext uri="{FF2B5EF4-FFF2-40B4-BE49-F238E27FC236}">
                <a16:creationId xmlns:a16="http://schemas.microsoft.com/office/drawing/2014/main" id="{873D00A0-179E-4FD2-84B9-AE0E2E6C125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949045" y="2604735"/>
            <a:ext cx="3789988" cy="1525470"/>
          </a:xfrm>
          <a:prstGeom prst="rect">
            <a:avLst/>
          </a:prstGeom>
          <a:noFill/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B8B8498-A488-40AF-99EB-F622ED9AD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8896786" cy="6858478"/>
          </a:xfrm>
          <a:custGeom>
            <a:avLst/>
            <a:gdLst>
              <a:gd name="connsiteX0" fmla="*/ 1472231 w 8896786"/>
              <a:gd name="connsiteY0" fmla="*/ 6858478 h 6858478"/>
              <a:gd name="connsiteX1" fmla="*/ 8896786 w 8896786"/>
              <a:gd name="connsiteY1" fmla="*/ 6858478 h 6858478"/>
              <a:gd name="connsiteX2" fmla="*/ 5720411 w 8896786"/>
              <a:gd name="connsiteY2" fmla="*/ 0 h 6858478"/>
              <a:gd name="connsiteX3" fmla="*/ 5714834 w 8896786"/>
              <a:gd name="connsiteY3" fmla="*/ 0 h 6858478"/>
              <a:gd name="connsiteX4" fmla="*/ 4648606 w 8896786"/>
              <a:gd name="connsiteY4" fmla="*/ 0 h 6858478"/>
              <a:gd name="connsiteX5" fmla="*/ 0 w 8896786"/>
              <a:gd name="connsiteY5" fmla="*/ 0 h 6858478"/>
              <a:gd name="connsiteX6" fmla="*/ 0 w 8896786"/>
              <a:gd name="connsiteY6" fmla="*/ 6857915 h 6858478"/>
              <a:gd name="connsiteX7" fmla="*/ 1472491 w 8896786"/>
              <a:gd name="connsiteY7" fmla="*/ 6857915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96786" h="6858478">
                <a:moveTo>
                  <a:pt x="1472231" y="6858478"/>
                </a:moveTo>
                <a:lnTo>
                  <a:pt x="8896786" y="6858478"/>
                </a:lnTo>
                <a:lnTo>
                  <a:pt x="5720411" y="0"/>
                </a:lnTo>
                <a:lnTo>
                  <a:pt x="5714834" y="0"/>
                </a:lnTo>
                <a:lnTo>
                  <a:pt x="4648606" y="0"/>
                </a:lnTo>
                <a:lnTo>
                  <a:pt x="0" y="0"/>
                </a:lnTo>
                <a:lnTo>
                  <a:pt x="0" y="6857915"/>
                </a:lnTo>
                <a:lnTo>
                  <a:pt x="1472491" y="685791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F033D07-FE42-4E5C-A00A-FFE1D42C0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9"/>
            <a:ext cx="8096249" cy="6858479"/>
          </a:xfrm>
          <a:custGeom>
            <a:avLst/>
            <a:gdLst>
              <a:gd name="connsiteX0" fmla="*/ 0 w 8096249"/>
              <a:gd name="connsiteY0" fmla="*/ 6858479 h 6858479"/>
              <a:gd name="connsiteX1" fmla="*/ 2130297 w 8096249"/>
              <a:gd name="connsiteY1" fmla="*/ 6858479 h 6858479"/>
              <a:gd name="connsiteX2" fmla="*/ 2130297 w 8096249"/>
              <a:gd name="connsiteY2" fmla="*/ 6858478 h 6858479"/>
              <a:gd name="connsiteX3" fmla="*/ 8096249 w 8096249"/>
              <a:gd name="connsiteY3" fmla="*/ 6858478 h 6858479"/>
              <a:gd name="connsiteX4" fmla="*/ 4919874 w 8096249"/>
              <a:gd name="connsiteY4" fmla="*/ 0 h 6858479"/>
              <a:gd name="connsiteX5" fmla="*/ 4914297 w 8096249"/>
              <a:gd name="connsiteY5" fmla="*/ 0 h 6858479"/>
              <a:gd name="connsiteX6" fmla="*/ 3848069 w 8096249"/>
              <a:gd name="connsiteY6" fmla="*/ 0 h 6858479"/>
              <a:gd name="connsiteX7" fmla="*/ 18197 w 8096249"/>
              <a:gd name="connsiteY7" fmla="*/ 0 h 6858479"/>
              <a:gd name="connsiteX8" fmla="*/ 18197 w 8096249"/>
              <a:gd name="connsiteY8" fmla="*/ 479 h 6858479"/>
              <a:gd name="connsiteX9" fmla="*/ 0 w 8096249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96249" h="6858479">
                <a:moveTo>
                  <a:pt x="0" y="6858479"/>
                </a:moveTo>
                <a:lnTo>
                  <a:pt x="2130297" y="6858479"/>
                </a:lnTo>
                <a:lnTo>
                  <a:pt x="2130297" y="6858478"/>
                </a:lnTo>
                <a:lnTo>
                  <a:pt x="8096249" y="6858478"/>
                </a:lnTo>
                <a:lnTo>
                  <a:pt x="4919874" y="0"/>
                </a:lnTo>
                <a:lnTo>
                  <a:pt x="4914297" y="0"/>
                </a:lnTo>
                <a:lnTo>
                  <a:pt x="3848069" y="0"/>
                </a:lnTo>
                <a:lnTo>
                  <a:pt x="18197" y="0"/>
                </a:lnTo>
                <a:lnTo>
                  <a:pt x="18197" y="479"/>
                </a:lnTo>
                <a:lnTo>
                  <a:pt x="0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43CEEA-9F0D-4009-9022-8892EEADB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8817001" cy="4043034"/>
          </a:xfrm>
        </p:spPr>
        <p:txBody>
          <a:bodyPr anchor="b">
            <a:normAutofit/>
          </a:bodyPr>
          <a:lstStyle/>
          <a:p>
            <a:pPr algn="l"/>
            <a:r>
              <a:rPr lang="en-CA" sz="5400" dirty="0"/>
              <a:t>BCTS (Business Area)</a:t>
            </a:r>
            <a:br>
              <a:rPr lang="en-CA" sz="5400" dirty="0"/>
            </a:br>
            <a:r>
              <a:rPr lang="en-CA" sz="5400" dirty="0"/>
              <a:t>2022 Planting Contract </a:t>
            </a:r>
            <a:br>
              <a:rPr lang="en-CA" sz="5400" dirty="0"/>
            </a:br>
            <a:r>
              <a:rPr lang="en-CA" sz="5400" dirty="0"/>
              <a:t>Viewing</a:t>
            </a:r>
          </a:p>
        </p:txBody>
      </p:sp>
    </p:spTree>
    <p:extLst>
      <p:ext uri="{BB962C8B-B14F-4D97-AF65-F5344CB8AC3E}">
        <p14:creationId xmlns:p14="http://schemas.microsoft.com/office/powerpoint/2010/main" val="3453777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68E5D5-EFA5-4F67-ADE9-8C2CE42A5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676" y="0"/>
            <a:ext cx="1145464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2BD895-1AB1-466B-B990-23D2845C7255}"/>
              </a:ext>
            </a:extLst>
          </p:cNvPr>
          <p:cNvSpPr txBox="1"/>
          <p:nvPr/>
        </p:nvSpPr>
        <p:spPr>
          <a:xfrm>
            <a:off x="8157285" y="353335"/>
            <a:ext cx="230117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/>
              <a:t>PL23TLE001 </a:t>
            </a:r>
          </a:p>
          <a:p>
            <a:r>
              <a:rPr lang="en-CA" dirty="0"/>
              <a:t>Meldrum &amp; East of WL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D9BE5C-3095-4886-AC8D-8896BCAF11E6}"/>
              </a:ext>
            </a:extLst>
          </p:cNvPr>
          <p:cNvSpPr txBox="1"/>
          <p:nvPr/>
        </p:nvSpPr>
        <p:spPr>
          <a:xfrm>
            <a:off x="498193" y="610635"/>
            <a:ext cx="175312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/>
              <a:t>PL23TLE006 </a:t>
            </a:r>
          </a:p>
          <a:p>
            <a:r>
              <a:rPr lang="en-CA" dirty="0"/>
              <a:t>Far West, </a:t>
            </a:r>
            <a:r>
              <a:rPr lang="en-CA" dirty="0" err="1"/>
              <a:t>Nazko</a:t>
            </a:r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C8CAE-5685-4F89-BB93-CB1370433298}"/>
              </a:ext>
            </a:extLst>
          </p:cNvPr>
          <p:cNvSpPr txBox="1"/>
          <p:nvPr/>
        </p:nvSpPr>
        <p:spPr>
          <a:xfrm>
            <a:off x="7448640" y="5724354"/>
            <a:ext cx="2188464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/>
              <a:t>PL23TLE005</a:t>
            </a:r>
          </a:p>
          <a:p>
            <a:r>
              <a:rPr lang="en-CA" dirty="0"/>
              <a:t>Gaspard, Dash Creek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E7A4C92F-D779-496E-A797-FE2637CD6EF8}"/>
              </a:ext>
            </a:extLst>
          </p:cNvPr>
          <p:cNvSpPr/>
          <p:nvPr/>
        </p:nvSpPr>
        <p:spPr>
          <a:xfrm>
            <a:off x="8542872" y="2246933"/>
            <a:ext cx="207645" cy="197485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52F967-687C-4B0D-A4F0-2FD0EBDA3AA2}"/>
              </a:ext>
            </a:extLst>
          </p:cNvPr>
          <p:cNvSpPr txBox="1"/>
          <p:nvPr/>
        </p:nvSpPr>
        <p:spPr>
          <a:xfrm>
            <a:off x="8157285" y="2385432"/>
            <a:ext cx="1106779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FF0000"/>
                </a:solidFill>
              </a:rPr>
              <a:t>Williams Lake</a:t>
            </a:r>
          </a:p>
        </p:txBody>
      </p:sp>
    </p:spTree>
    <p:extLst>
      <p:ext uri="{BB962C8B-B14F-4D97-AF65-F5344CB8AC3E}">
        <p14:creationId xmlns:p14="http://schemas.microsoft.com/office/powerpoint/2010/main" val="4221873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800DB37-ED21-44B1-BD82-A285599D09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96404"/>
              </p:ext>
            </p:extLst>
          </p:nvPr>
        </p:nvGraphicFramePr>
        <p:xfrm>
          <a:off x="0" y="48769"/>
          <a:ext cx="12137136" cy="6809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26334720" imgH="19751040" progId="Acrobat.Document.2017">
                  <p:embed/>
                </p:oleObj>
              </mc:Choice>
              <mc:Fallback>
                <p:oleObj name="Acrobat Document" r:id="rId2" imgW="26334720" imgH="19751040" progId="Acrobat.Document.2017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800DB37-ED21-44B1-BD82-A285599D09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48769"/>
                        <a:ext cx="12137136" cy="6809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4D27C45-8166-48A4-93FB-CB09E4DF6311}"/>
              </a:ext>
            </a:extLst>
          </p:cNvPr>
          <p:cNvSpPr txBox="1"/>
          <p:nvPr/>
        </p:nvSpPr>
        <p:spPr>
          <a:xfrm>
            <a:off x="8388097" y="1523454"/>
            <a:ext cx="2304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Viewland –  2 Mounded blks, ~64k trees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4496534B-B411-4078-B88D-841C93A2712C}"/>
              </a:ext>
            </a:extLst>
          </p:cNvPr>
          <p:cNvSpPr/>
          <p:nvPr/>
        </p:nvSpPr>
        <p:spPr>
          <a:xfrm>
            <a:off x="9479280" y="1909514"/>
            <a:ext cx="216408" cy="2743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81F798-415D-49DA-982A-8ACA3B88651B}"/>
              </a:ext>
            </a:extLst>
          </p:cNvPr>
          <p:cNvSpPr txBox="1"/>
          <p:nvPr/>
        </p:nvSpPr>
        <p:spPr>
          <a:xfrm>
            <a:off x="201168" y="3651504"/>
            <a:ext cx="262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Meldrum – 2 blks Disc + Ripped, ~1.2M trees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AB9B397-196D-491D-B1A7-5BF096A8A185}"/>
              </a:ext>
            </a:extLst>
          </p:cNvPr>
          <p:cNvCxnSpPr/>
          <p:nvPr/>
        </p:nvCxnSpPr>
        <p:spPr>
          <a:xfrm>
            <a:off x="1158240" y="4151376"/>
            <a:ext cx="33528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D300756-003F-4D53-BFE7-25CE4FFC14E1}"/>
              </a:ext>
            </a:extLst>
          </p:cNvPr>
          <p:cNvSpPr txBox="1"/>
          <p:nvPr/>
        </p:nvSpPr>
        <p:spPr>
          <a:xfrm>
            <a:off x="4858512" y="3224629"/>
            <a:ext cx="2621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Wiggins Creek/Bells Lake</a:t>
            </a:r>
          </a:p>
          <a:p>
            <a:r>
              <a:rPr lang="en-CA" sz="1400" dirty="0"/>
              <a:t>Disc, 21,400 trees</a:t>
            </a:r>
          </a:p>
          <a:p>
            <a:endParaRPr lang="en-CA" sz="14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BF2BE60-4800-478D-BD66-EE58B42E6F85}"/>
              </a:ext>
            </a:extLst>
          </p:cNvPr>
          <p:cNvCxnSpPr/>
          <p:nvPr/>
        </p:nvCxnSpPr>
        <p:spPr>
          <a:xfrm>
            <a:off x="5827776" y="3651504"/>
            <a:ext cx="134112" cy="3117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C222B2E-5A9D-4DE3-888F-2D6F9D9AEED3}"/>
              </a:ext>
            </a:extLst>
          </p:cNvPr>
          <p:cNvSpPr txBox="1"/>
          <p:nvPr/>
        </p:nvSpPr>
        <p:spPr>
          <a:xfrm>
            <a:off x="1867409" y="1415732"/>
            <a:ext cx="465328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CA" dirty="0"/>
              <a:t>PL23TLE001 – Meldrum &amp; East of Williams Lake</a:t>
            </a:r>
          </a:p>
        </p:txBody>
      </p:sp>
    </p:spTree>
    <p:extLst>
      <p:ext uri="{BB962C8B-B14F-4D97-AF65-F5344CB8AC3E}">
        <p14:creationId xmlns:p14="http://schemas.microsoft.com/office/powerpoint/2010/main" val="277032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86E4C2-C554-4C47-B32A-24356771C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046" y="928338"/>
            <a:ext cx="9373908" cy="50013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6D608C-9821-488D-B941-EFA4F58F0A47}"/>
              </a:ext>
            </a:extLst>
          </p:cNvPr>
          <p:cNvSpPr txBox="1"/>
          <p:nvPr/>
        </p:nvSpPr>
        <p:spPr>
          <a:xfrm>
            <a:off x="5632704" y="2351309"/>
            <a:ext cx="3236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Stock Size 410, 412s</a:t>
            </a:r>
          </a:p>
        </p:txBody>
      </p:sp>
    </p:spTree>
    <p:extLst>
      <p:ext uri="{BB962C8B-B14F-4D97-AF65-F5344CB8AC3E}">
        <p14:creationId xmlns:p14="http://schemas.microsoft.com/office/powerpoint/2010/main" val="3097832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22B65A-F758-4EC8-9207-9FC6B5D87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667" y="0"/>
            <a:ext cx="8488665" cy="685800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B4E2EB3-591E-4247-9941-849B66C25D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878833"/>
              </p:ext>
            </p:extLst>
          </p:nvPr>
        </p:nvGraphicFramePr>
        <p:xfrm>
          <a:off x="653627" y="1040765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92360" progId="Acrobat.Document.2017">
                  <p:link updateAutomatic="1"/>
                </p:oleObj>
              </mc:Choice>
              <mc:Fallback>
                <p:oleObj name="Acrobat Document" showAsIcon="1" r:id="rId3" imgW="914400" imgH="792360" progId="Acrobat.Document.2017">
                  <p:link updateAutomatic="1"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483F8AD-39AC-4CD2-A09A-1D97869214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3627" y="1040765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481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319131"/>
              </p:ext>
            </p:extLst>
          </p:nvPr>
        </p:nvGraphicFramePr>
        <p:xfrm>
          <a:off x="-133004" y="-861309"/>
          <a:ext cx="12494029" cy="8518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0175200" imgH="20574000" progId="AcroExch.Document.DC">
                  <p:embed/>
                </p:oleObj>
              </mc:Choice>
              <mc:Fallback>
                <p:oleObj name="Acrobat Document" r:id="rId2" imgW="30175200" imgH="205740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33004" y="-861309"/>
                        <a:ext cx="12494029" cy="8518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4E6D780-6AAD-4B18-846B-0B813307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8189" y="365125"/>
            <a:ext cx="10282845" cy="1325563"/>
          </a:xfrm>
        </p:spPr>
        <p:txBody>
          <a:bodyPr/>
          <a:lstStyle/>
          <a:p>
            <a:r>
              <a:rPr lang="en-CA" dirty="0"/>
              <a:t>PL23TLE005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C6E49-BCD5-4E66-929D-F695A63FE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8844" y="5104015"/>
            <a:ext cx="1321723" cy="1072948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9623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PL23TLE005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56" y="1258425"/>
            <a:ext cx="6765435" cy="539522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58425"/>
            <a:ext cx="6596004" cy="5837578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661417"/>
              </p:ext>
            </p:extLst>
          </p:nvPr>
        </p:nvGraphicFramePr>
        <p:xfrm>
          <a:off x="6899548" y="169068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4" imgW="914400" imgH="771480" progId="AcroExch.Document.DC">
                  <p:link updateAutomatic="1"/>
                </p:oleObj>
              </mc:Choice>
              <mc:Fallback>
                <p:oleObj name="Acrobat Document" showAsIcon="1" r:id="rId4" imgW="914400" imgH="771480" progId="AcroExch.Document.DC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99548" y="169068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0841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50EA2E-E5BD-4991-80DD-88850A54F1D4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195638" y="1825625"/>
          <a:ext cx="580072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26334720" imgH="19751040" progId="Acrobat.Document.2017">
                  <p:embed/>
                </p:oleObj>
              </mc:Choice>
              <mc:Fallback>
                <p:oleObj name="Acrobat Document" r:id="rId2" imgW="26334720" imgH="19751040" progId="Acrobat.Document.2017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1050EA2E-E5BD-4991-80DD-88850A54F1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95638" y="1825625"/>
                        <a:ext cx="5800725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5FF1BE2-89C7-45EE-8BFF-2FE41B702E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4500" y="966477"/>
          <a:ext cx="7223125" cy="5345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26334720" imgH="19751040" progId="Acrobat.Document.2017">
                  <p:embed/>
                </p:oleObj>
              </mc:Choice>
              <mc:Fallback>
                <p:oleObj name="Acrobat Document" r:id="rId4" imgW="26334720" imgH="19751040" progId="Acrobat.Document.2017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5FF1BE2-89C7-45EE-8BFF-2FE41B702E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54500" y="966477"/>
                        <a:ext cx="7223125" cy="53454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583E95-9A58-41D2-A8F2-EB9D25E96EC4}"/>
              </a:ext>
            </a:extLst>
          </p:cNvPr>
          <p:cNvSpPr txBox="1"/>
          <p:nvPr/>
        </p:nvSpPr>
        <p:spPr>
          <a:xfrm>
            <a:off x="2233377" y="462208"/>
            <a:ext cx="3790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PL23TLE006</a:t>
            </a:r>
          </a:p>
        </p:txBody>
      </p:sp>
    </p:spTree>
    <p:extLst>
      <p:ext uri="{BB962C8B-B14F-4D97-AF65-F5344CB8AC3E}">
        <p14:creationId xmlns:p14="http://schemas.microsoft.com/office/powerpoint/2010/main" val="3007777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33C37F0-BEC4-4C41-A6A5-F2F7501C9E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14525" y="219075"/>
          <a:ext cx="8154988" cy="675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155196" imgH="6751219" progId="Word.Document.12">
                  <p:embed/>
                </p:oleObj>
              </mc:Choice>
              <mc:Fallback>
                <p:oleObj name="Document" r:id="rId2" imgW="8155196" imgH="6751219" progId="Word.Documen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33C37F0-BEC4-4C41-A6A5-F2F7501C9E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14525" y="219075"/>
                        <a:ext cx="8154988" cy="6751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0936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50EA2E-E5BD-4991-80DD-88850A54F1D4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195638" y="1825625"/>
          <a:ext cx="580072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26334720" imgH="19751040" progId="Acrobat.Document.2017">
                  <p:embed/>
                </p:oleObj>
              </mc:Choice>
              <mc:Fallback>
                <p:oleObj name="Acrobat Document" r:id="rId2" imgW="26334720" imgH="19751040" progId="Acrobat.Document.2017">
                  <p:embed/>
                  <p:pic>
                    <p:nvPicPr>
                      <p:cNvPr id="4" name="Content Placeholder 3">
                        <a:extLst>
                          <a:ext uri="{FF2B5EF4-FFF2-40B4-BE49-F238E27FC236}">
                            <a16:creationId xmlns:a16="http://schemas.microsoft.com/office/drawing/2014/main" id="{1050EA2E-E5BD-4991-80DD-88850A54F1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95638" y="1825625"/>
                        <a:ext cx="5800725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45FF1BE2-89C7-45EE-8BFF-2FE41B702E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4500" y="966477"/>
          <a:ext cx="7223125" cy="5345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26334720" imgH="19751040" progId="Acrobat.Document.2017">
                  <p:embed/>
                </p:oleObj>
              </mc:Choice>
              <mc:Fallback>
                <p:oleObj name="Acrobat Document" r:id="rId4" imgW="26334720" imgH="19751040" progId="Acrobat.Document.2017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45FF1BE2-89C7-45EE-8BFF-2FE41B702E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54500" y="966477"/>
                        <a:ext cx="7223125" cy="53454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583E95-9A58-41D2-A8F2-EB9D25E96EC4}"/>
              </a:ext>
            </a:extLst>
          </p:cNvPr>
          <p:cNvSpPr txBox="1"/>
          <p:nvPr/>
        </p:nvSpPr>
        <p:spPr>
          <a:xfrm>
            <a:off x="2233377" y="462208"/>
            <a:ext cx="3790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PL23TLE006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03D7079-7F50-44FC-AC2F-0F5E8088EA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3377" y="1046983"/>
          <a:ext cx="7223125" cy="5345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26334720" imgH="19751040" progId="Acrobat.Document.2017">
                  <p:embed/>
                </p:oleObj>
              </mc:Choice>
              <mc:Fallback>
                <p:oleObj name="Acrobat Document" r:id="rId4" imgW="26334720" imgH="19751040" progId="Acrobat.Document.2017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803D7079-7F50-44FC-AC2F-0F5E8088EA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33377" y="1046983"/>
                        <a:ext cx="7223125" cy="53454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5866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76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10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Links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C:\Users\jlocs\OneDrive - Government of BC\H-jlocs\Planting\2022 Planting\Viewing 9-22-2021\PL23TLE001 Allocations.pdf</vt:lpstr>
      <vt:lpstr>\\bctsdata\tcc_root\General_User_Workspace\TCC WILLIAMS LAKE\Silviculture\Jared Kozuki\Contracts\PL23TLE002\PL23TLE005 Allocation Sheet.pdf</vt:lpstr>
      <vt:lpstr>Acrobat Document</vt:lpstr>
      <vt:lpstr>Document</vt:lpstr>
      <vt:lpstr>BCTS (Business Area) 2022 Planting Contract  Viewing</vt:lpstr>
      <vt:lpstr>PowerPoint Presentation</vt:lpstr>
      <vt:lpstr>PowerPoint Presentation</vt:lpstr>
      <vt:lpstr>PowerPoint Presentation</vt:lpstr>
      <vt:lpstr>PowerPoint Presentation</vt:lpstr>
      <vt:lpstr>PL23TLE005</vt:lpstr>
      <vt:lpstr>PL23TLE005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Locs, For. Tech. - Silviculture, BCTS TCC</dc:creator>
  <cp:lastModifiedBy>Armstrong-Whitworth, Tanja FOR:EX</cp:lastModifiedBy>
  <cp:revision>13</cp:revision>
  <dcterms:created xsi:type="dcterms:W3CDTF">2021-09-20T21:48:21Z</dcterms:created>
  <dcterms:modified xsi:type="dcterms:W3CDTF">2022-09-27T14:40:17Z</dcterms:modified>
</cp:coreProperties>
</file>